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10691813" cy="1511935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29" autoAdjust="0"/>
    <p:restoredTop sz="94660"/>
  </p:normalViewPr>
  <p:slideViewPr>
    <p:cSldViewPr snapToGrid="0">
      <p:cViewPr varScale="1">
        <p:scale>
          <a:sx n="51" d="100"/>
          <a:sy n="51" d="100"/>
        </p:scale>
        <p:origin x="253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2474395"/>
            <a:ext cx="9088041" cy="5263774"/>
          </a:xfrm>
        </p:spPr>
        <p:txBody>
          <a:bodyPr anchor="b"/>
          <a:lstStyle>
            <a:lvl1pPr algn="ctr">
              <a:defRPr sz="7016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7941160"/>
            <a:ext cx="8018860" cy="3650342"/>
          </a:xfrm>
        </p:spPr>
        <p:txBody>
          <a:bodyPr/>
          <a:lstStyle>
            <a:lvl1pPr marL="0" indent="0" algn="ctr">
              <a:buNone/>
              <a:defRPr sz="2806"/>
            </a:lvl1pPr>
            <a:lvl2pPr marL="534604" indent="0" algn="ctr">
              <a:buNone/>
              <a:defRPr sz="2339"/>
            </a:lvl2pPr>
            <a:lvl3pPr marL="1069208" indent="0" algn="ctr">
              <a:buNone/>
              <a:defRPr sz="2105"/>
            </a:lvl3pPr>
            <a:lvl4pPr marL="1603812" indent="0" algn="ctr">
              <a:buNone/>
              <a:defRPr sz="1871"/>
            </a:lvl4pPr>
            <a:lvl5pPr marL="2138416" indent="0" algn="ctr">
              <a:buNone/>
              <a:defRPr sz="1871"/>
            </a:lvl5pPr>
            <a:lvl6pPr marL="2673020" indent="0" algn="ctr">
              <a:buNone/>
              <a:defRPr sz="1871"/>
            </a:lvl6pPr>
            <a:lvl7pPr marL="3207624" indent="0" algn="ctr">
              <a:buNone/>
              <a:defRPr sz="1871"/>
            </a:lvl7pPr>
            <a:lvl8pPr marL="3742228" indent="0" algn="ctr">
              <a:buNone/>
              <a:defRPr sz="1871"/>
            </a:lvl8pPr>
            <a:lvl9pPr marL="4276832" indent="0" algn="ctr">
              <a:buNone/>
              <a:defRPr sz="1871"/>
            </a:lvl9pPr>
          </a:lstStyle>
          <a:p>
            <a:r>
              <a:rPr lang="pl-PL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2D641-EAAE-4AF4-9ABD-4F542D250B56}" type="datetimeFigureOut">
              <a:rPr lang="pl-PL" smtClean="0"/>
              <a:t>26.07.2021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62890-409D-4DBC-BB39-07E9FD19F7C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811094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2D641-EAAE-4AF4-9ABD-4F542D250B56}" type="datetimeFigureOut">
              <a:rPr lang="pl-PL" smtClean="0"/>
              <a:t>26.07.2021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62890-409D-4DBC-BB39-07E9FD19F7C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032998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3769342"/>
            <a:ext cx="9221689" cy="6289229"/>
          </a:xfrm>
        </p:spPr>
        <p:txBody>
          <a:bodyPr anchor="b"/>
          <a:lstStyle>
            <a:lvl1pPr>
              <a:defRPr sz="7016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10118069"/>
            <a:ext cx="9221689" cy="3307357"/>
          </a:xfrm>
        </p:spPr>
        <p:txBody>
          <a:bodyPr/>
          <a:lstStyle>
            <a:lvl1pPr marL="0" indent="0">
              <a:buNone/>
              <a:defRPr sz="2806">
                <a:solidFill>
                  <a:schemeClr val="tx1"/>
                </a:solidFill>
              </a:defRPr>
            </a:lvl1pPr>
            <a:lvl2pPr marL="534604" indent="0">
              <a:buNone/>
              <a:defRPr sz="2339">
                <a:solidFill>
                  <a:schemeClr val="tx1">
                    <a:tint val="75000"/>
                  </a:schemeClr>
                </a:solidFill>
              </a:defRPr>
            </a:lvl2pPr>
            <a:lvl3pPr marL="1069208" indent="0">
              <a:buNone/>
              <a:defRPr sz="2105">
                <a:solidFill>
                  <a:schemeClr val="tx1">
                    <a:tint val="75000"/>
                  </a:schemeClr>
                </a:solidFill>
              </a:defRPr>
            </a:lvl3pPr>
            <a:lvl4pPr marL="1603812" indent="0">
              <a:buNone/>
              <a:defRPr sz="1871">
                <a:solidFill>
                  <a:schemeClr val="tx1">
                    <a:tint val="75000"/>
                  </a:schemeClr>
                </a:solidFill>
              </a:defRPr>
            </a:lvl4pPr>
            <a:lvl5pPr marL="2138416" indent="0">
              <a:buNone/>
              <a:defRPr sz="1871">
                <a:solidFill>
                  <a:schemeClr val="tx1">
                    <a:tint val="75000"/>
                  </a:schemeClr>
                </a:solidFill>
              </a:defRPr>
            </a:lvl5pPr>
            <a:lvl6pPr marL="2673020" indent="0">
              <a:buNone/>
              <a:defRPr sz="1871">
                <a:solidFill>
                  <a:schemeClr val="tx1">
                    <a:tint val="75000"/>
                  </a:schemeClr>
                </a:solidFill>
              </a:defRPr>
            </a:lvl6pPr>
            <a:lvl7pPr marL="3207624" indent="0">
              <a:buNone/>
              <a:defRPr sz="1871">
                <a:solidFill>
                  <a:schemeClr val="tx1">
                    <a:tint val="75000"/>
                  </a:schemeClr>
                </a:solidFill>
              </a:defRPr>
            </a:lvl7pPr>
            <a:lvl8pPr marL="3742228" indent="0">
              <a:buNone/>
              <a:defRPr sz="1871">
                <a:solidFill>
                  <a:schemeClr val="tx1">
                    <a:tint val="75000"/>
                  </a:schemeClr>
                </a:solidFill>
              </a:defRPr>
            </a:lvl8pPr>
            <a:lvl9pPr marL="4276832" indent="0">
              <a:buNone/>
              <a:defRPr sz="187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2D641-EAAE-4AF4-9ABD-4F542D250B56}" type="datetimeFigureOut">
              <a:rPr lang="pl-PL" smtClean="0"/>
              <a:t>26.07.2021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62890-409D-4DBC-BB39-07E9FD19F7C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869074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4024827"/>
            <a:ext cx="4544021" cy="9593089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4024827"/>
            <a:ext cx="4544021" cy="9593089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2D641-EAAE-4AF4-9ABD-4F542D250B56}" type="datetimeFigureOut">
              <a:rPr lang="pl-PL" smtClean="0"/>
              <a:t>26.07.2021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62890-409D-4DBC-BB39-07E9FD19F7C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4406662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804969"/>
            <a:ext cx="9221689" cy="2922375"/>
          </a:xfrm>
        </p:spPr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3706342"/>
            <a:ext cx="4523137" cy="1816421"/>
          </a:xfrm>
        </p:spPr>
        <p:txBody>
          <a:bodyPr anchor="b"/>
          <a:lstStyle>
            <a:lvl1pPr marL="0" indent="0">
              <a:buNone/>
              <a:defRPr sz="2806" b="1"/>
            </a:lvl1pPr>
            <a:lvl2pPr marL="534604" indent="0">
              <a:buNone/>
              <a:defRPr sz="2339" b="1"/>
            </a:lvl2pPr>
            <a:lvl3pPr marL="1069208" indent="0">
              <a:buNone/>
              <a:defRPr sz="2105" b="1"/>
            </a:lvl3pPr>
            <a:lvl4pPr marL="1603812" indent="0">
              <a:buNone/>
              <a:defRPr sz="1871" b="1"/>
            </a:lvl4pPr>
            <a:lvl5pPr marL="2138416" indent="0">
              <a:buNone/>
              <a:defRPr sz="1871" b="1"/>
            </a:lvl5pPr>
            <a:lvl6pPr marL="2673020" indent="0">
              <a:buNone/>
              <a:defRPr sz="1871" b="1"/>
            </a:lvl6pPr>
            <a:lvl7pPr marL="3207624" indent="0">
              <a:buNone/>
              <a:defRPr sz="1871" b="1"/>
            </a:lvl7pPr>
            <a:lvl8pPr marL="3742228" indent="0">
              <a:buNone/>
              <a:defRPr sz="1871" b="1"/>
            </a:lvl8pPr>
            <a:lvl9pPr marL="4276832" indent="0">
              <a:buNone/>
              <a:defRPr sz="1871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5522763"/>
            <a:ext cx="4523137" cy="8123152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3706342"/>
            <a:ext cx="4545413" cy="1816421"/>
          </a:xfrm>
        </p:spPr>
        <p:txBody>
          <a:bodyPr anchor="b"/>
          <a:lstStyle>
            <a:lvl1pPr marL="0" indent="0">
              <a:buNone/>
              <a:defRPr sz="2806" b="1"/>
            </a:lvl1pPr>
            <a:lvl2pPr marL="534604" indent="0">
              <a:buNone/>
              <a:defRPr sz="2339" b="1"/>
            </a:lvl2pPr>
            <a:lvl3pPr marL="1069208" indent="0">
              <a:buNone/>
              <a:defRPr sz="2105" b="1"/>
            </a:lvl3pPr>
            <a:lvl4pPr marL="1603812" indent="0">
              <a:buNone/>
              <a:defRPr sz="1871" b="1"/>
            </a:lvl4pPr>
            <a:lvl5pPr marL="2138416" indent="0">
              <a:buNone/>
              <a:defRPr sz="1871" b="1"/>
            </a:lvl5pPr>
            <a:lvl6pPr marL="2673020" indent="0">
              <a:buNone/>
              <a:defRPr sz="1871" b="1"/>
            </a:lvl6pPr>
            <a:lvl7pPr marL="3207624" indent="0">
              <a:buNone/>
              <a:defRPr sz="1871" b="1"/>
            </a:lvl7pPr>
            <a:lvl8pPr marL="3742228" indent="0">
              <a:buNone/>
              <a:defRPr sz="1871" b="1"/>
            </a:lvl8pPr>
            <a:lvl9pPr marL="4276832" indent="0">
              <a:buNone/>
              <a:defRPr sz="1871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5522763"/>
            <a:ext cx="4545413" cy="8123152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2D641-EAAE-4AF4-9ABD-4F542D250B56}" type="datetimeFigureOut">
              <a:rPr lang="pl-PL" smtClean="0"/>
              <a:t>26.07.2021</a:t>
            </a:fld>
            <a:endParaRPr lang="pl-P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62890-409D-4DBC-BB39-07E9FD19F7C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4587146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2D641-EAAE-4AF4-9ABD-4F542D250B56}" type="datetimeFigureOut">
              <a:rPr lang="pl-PL" smtClean="0"/>
              <a:t>26.07.2021</a:t>
            </a:fld>
            <a:endParaRPr lang="pl-P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62890-409D-4DBC-BB39-07E9FD19F7C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2652264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2D641-EAAE-4AF4-9ABD-4F542D250B56}" type="datetimeFigureOut">
              <a:rPr lang="pl-PL" smtClean="0"/>
              <a:t>26.07.2021</a:t>
            </a:fld>
            <a:endParaRPr lang="pl-P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62890-409D-4DBC-BB39-07E9FD19F7C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9629459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1007957"/>
            <a:ext cx="3448388" cy="3527848"/>
          </a:xfrm>
        </p:spPr>
        <p:txBody>
          <a:bodyPr anchor="b"/>
          <a:lstStyle>
            <a:lvl1pPr>
              <a:defRPr sz="3742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2176910"/>
            <a:ext cx="5412730" cy="10744538"/>
          </a:xfrm>
        </p:spPr>
        <p:txBody>
          <a:bodyPr/>
          <a:lstStyle>
            <a:lvl1pPr>
              <a:defRPr sz="3742"/>
            </a:lvl1pPr>
            <a:lvl2pPr>
              <a:defRPr sz="3274"/>
            </a:lvl2pPr>
            <a:lvl3pPr>
              <a:defRPr sz="2806"/>
            </a:lvl3pPr>
            <a:lvl4pPr>
              <a:defRPr sz="2339"/>
            </a:lvl4pPr>
            <a:lvl5pPr>
              <a:defRPr sz="2339"/>
            </a:lvl5pPr>
            <a:lvl6pPr>
              <a:defRPr sz="2339"/>
            </a:lvl6pPr>
            <a:lvl7pPr>
              <a:defRPr sz="2339"/>
            </a:lvl7pPr>
            <a:lvl8pPr>
              <a:defRPr sz="2339"/>
            </a:lvl8pPr>
            <a:lvl9pPr>
              <a:defRPr sz="2339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4535805"/>
            <a:ext cx="3448388" cy="8403140"/>
          </a:xfrm>
        </p:spPr>
        <p:txBody>
          <a:bodyPr/>
          <a:lstStyle>
            <a:lvl1pPr marL="0" indent="0">
              <a:buNone/>
              <a:defRPr sz="1871"/>
            </a:lvl1pPr>
            <a:lvl2pPr marL="534604" indent="0">
              <a:buNone/>
              <a:defRPr sz="1637"/>
            </a:lvl2pPr>
            <a:lvl3pPr marL="1069208" indent="0">
              <a:buNone/>
              <a:defRPr sz="1403"/>
            </a:lvl3pPr>
            <a:lvl4pPr marL="1603812" indent="0">
              <a:buNone/>
              <a:defRPr sz="1169"/>
            </a:lvl4pPr>
            <a:lvl5pPr marL="2138416" indent="0">
              <a:buNone/>
              <a:defRPr sz="1169"/>
            </a:lvl5pPr>
            <a:lvl6pPr marL="2673020" indent="0">
              <a:buNone/>
              <a:defRPr sz="1169"/>
            </a:lvl6pPr>
            <a:lvl7pPr marL="3207624" indent="0">
              <a:buNone/>
              <a:defRPr sz="1169"/>
            </a:lvl7pPr>
            <a:lvl8pPr marL="3742228" indent="0">
              <a:buNone/>
              <a:defRPr sz="1169"/>
            </a:lvl8pPr>
            <a:lvl9pPr marL="4276832" indent="0">
              <a:buNone/>
              <a:defRPr sz="1169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2D641-EAAE-4AF4-9ABD-4F542D250B56}" type="datetimeFigureOut">
              <a:rPr lang="pl-PL" smtClean="0"/>
              <a:t>26.07.2021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62890-409D-4DBC-BB39-07E9FD19F7C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552513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1007957"/>
            <a:ext cx="3448388" cy="3527848"/>
          </a:xfrm>
        </p:spPr>
        <p:txBody>
          <a:bodyPr anchor="b"/>
          <a:lstStyle>
            <a:lvl1pPr>
              <a:defRPr sz="3742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2176910"/>
            <a:ext cx="5412730" cy="10744538"/>
          </a:xfrm>
        </p:spPr>
        <p:txBody>
          <a:bodyPr anchor="t"/>
          <a:lstStyle>
            <a:lvl1pPr marL="0" indent="0">
              <a:buNone/>
              <a:defRPr sz="3742"/>
            </a:lvl1pPr>
            <a:lvl2pPr marL="534604" indent="0">
              <a:buNone/>
              <a:defRPr sz="3274"/>
            </a:lvl2pPr>
            <a:lvl3pPr marL="1069208" indent="0">
              <a:buNone/>
              <a:defRPr sz="2806"/>
            </a:lvl3pPr>
            <a:lvl4pPr marL="1603812" indent="0">
              <a:buNone/>
              <a:defRPr sz="2339"/>
            </a:lvl4pPr>
            <a:lvl5pPr marL="2138416" indent="0">
              <a:buNone/>
              <a:defRPr sz="2339"/>
            </a:lvl5pPr>
            <a:lvl6pPr marL="2673020" indent="0">
              <a:buNone/>
              <a:defRPr sz="2339"/>
            </a:lvl6pPr>
            <a:lvl7pPr marL="3207624" indent="0">
              <a:buNone/>
              <a:defRPr sz="2339"/>
            </a:lvl7pPr>
            <a:lvl8pPr marL="3742228" indent="0">
              <a:buNone/>
              <a:defRPr sz="2339"/>
            </a:lvl8pPr>
            <a:lvl9pPr marL="4276832" indent="0">
              <a:buNone/>
              <a:defRPr sz="2339"/>
            </a:lvl9pPr>
          </a:lstStyle>
          <a:p>
            <a:r>
              <a:rPr lang="pl-PL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4535805"/>
            <a:ext cx="3448388" cy="8403140"/>
          </a:xfrm>
        </p:spPr>
        <p:txBody>
          <a:bodyPr/>
          <a:lstStyle>
            <a:lvl1pPr marL="0" indent="0">
              <a:buNone/>
              <a:defRPr sz="1871"/>
            </a:lvl1pPr>
            <a:lvl2pPr marL="534604" indent="0">
              <a:buNone/>
              <a:defRPr sz="1637"/>
            </a:lvl2pPr>
            <a:lvl3pPr marL="1069208" indent="0">
              <a:buNone/>
              <a:defRPr sz="1403"/>
            </a:lvl3pPr>
            <a:lvl4pPr marL="1603812" indent="0">
              <a:buNone/>
              <a:defRPr sz="1169"/>
            </a:lvl4pPr>
            <a:lvl5pPr marL="2138416" indent="0">
              <a:buNone/>
              <a:defRPr sz="1169"/>
            </a:lvl5pPr>
            <a:lvl6pPr marL="2673020" indent="0">
              <a:buNone/>
              <a:defRPr sz="1169"/>
            </a:lvl6pPr>
            <a:lvl7pPr marL="3207624" indent="0">
              <a:buNone/>
              <a:defRPr sz="1169"/>
            </a:lvl7pPr>
            <a:lvl8pPr marL="3742228" indent="0">
              <a:buNone/>
              <a:defRPr sz="1169"/>
            </a:lvl8pPr>
            <a:lvl9pPr marL="4276832" indent="0">
              <a:buNone/>
              <a:defRPr sz="1169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2D641-EAAE-4AF4-9ABD-4F542D250B56}" type="datetimeFigureOut">
              <a:rPr lang="pl-PL" smtClean="0"/>
              <a:t>26.07.2021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62890-409D-4DBC-BB39-07E9FD19F7C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802281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2D641-EAAE-4AF4-9ABD-4F542D250B56}" type="datetimeFigureOut">
              <a:rPr lang="pl-PL" smtClean="0"/>
              <a:t>26.07.2021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62890-409D-4DBC-BB39-07E9FD19F7C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425492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804966"/>
            <a:ext cx="2305422" cy="12812950"/>
          </a:xfrm>
        </p:spPr>
        <p:txBody>
          <a:bodyPr vert="eaVert"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804966"/>
            <a:ext cx="6782619" cy="12812950"/>
          </a:xfrm>
        </p:spPr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2D641-EAAE-4AF4-9ABD-4F542D250B56}" type="datetimeFigureOut">
              <a:rPr lang="pl-PL" smtClean="0"/>
              <a:t>26.07.2021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62890-409D-4DBC-BB39-07E9FD19F7C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212382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804969"/>
            <a:ext cx="9221689" cy="29223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4024827"/>
            <a:ext cx="9221689" cy="959308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14013401"/>
            <a:ext cx="2405658" cy="8049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F2D641-EAAE-4AF4-9ABD-4F542D250B56}" type="datetimeFigureOut">
              <a:rPr lang="pl-PL" smtClean="0"/>
              <a:t>26.07.2021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14013401"/>
            <a:ext cx="3608487" cy="8049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14013401"/>
            <a:ext cx="2405658" cy="8049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762890-409D-4DBC-BB39-07E9FD19F7C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076567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69208" rtl="0" eaLnBrk="1" latinLnBrk="0" hangingPunct="1">
        <a:lnSpc>
          <a:spcPct val="90000"/>
        </a:lnSpc>
        <a:spcBef>
          <a:spcPct val="0"/>
        </a:spcBef>
        <a:buNone/>
        <a:defRPr sz="514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67302" indent="-267302" algn="l" defTabSz="1069208" rtl="0" eaLnBrk="1" latinLnBrk="0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3274" kern="1200">
          <a:solidFill>
            <a:schemeClr val="tx1"/>
          </a:solidFill>
          <a:latin typeface="+mn-lt"/>
          <a:ea typeface="+mn-ea"/>
          <a:cs typeface="+mn-cs"/>
        </a:defRPr>
      </a:lvl1pPr>
      <a:lvl2pPr marL="801906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sz="2806" kern="1200">
          <a:solidFill>
            <a:schemeClr val="tx1"/>
          </a:solidFill>
          <a:latin typeface="+mn-lt"/>
          <a:ea typeface="+mn-ea"/>
          <a:cs typeface="+mn-cs"/>
        </a:defRPr>
      </a:lvl2pPr>
      <a:lvl3pPr marL="1336510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sz="2339" kern="1200">
          <a:solidFill>
            <a:schemeClr val="tx1"/>
          </a:solidFill>
          <a:latin typeface="+mn-lt"/>
          <a:ea typeface="+mn-ea"/>
          <a:cs typeface="+mn-cs"/>
        </a:defRPr>
      </a:lvl3pPr>
      <a:lvl4pPr marL="1871114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sz="2105" kern="1200">
          <a:solidFill>
            <a:schemeClr val="tx1"/>
          </a:solidFill>
          <a:latin typeface="+mn-lt"/>
          <a:ea typeface="+mn-ea"/>
          <a:cs typeface="+mn-cs"/>
        </a:defRPr>
      </a:lvl4pPr>
      <a:lvl5pPr marL="2405718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sz="2105" kern="1200">
          <a:solidFill>
            <a:schemeClr val="tx1"/>
          </a:solidFill>
          <a:latin typeface="+mn-lt"/>
          <a:ea typeface="+mn-ea"/>
          <a:cs typeface="+mn-cs"/>
        </a:defRPr>
      </a:lvl5pPr>
      <a:lvl6pPr marL="2940322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sz="2105" kern="1200">
          <a:solidFill>
            <a:schemeClr val="tx1"/>
          </a:solidFill>
          <a:latin typeface="+mn-lt"/>
          <a:ea typeface="+mn-ea"/>
          <a:cs typeface="+mn-cs"/>
        </a:defRPr>
      </a:lvl6pPr>
      <a:lvl7pPr marL="3474926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sz="2105" kern="1200">
          <a:solidFill>
            <a:schemeClr val="tx1"/>
          </a:solidFill>
          <a:latin typeface="+mn-lt"/>
          <a:ea typeface="+mn-ea"/>
          <a:cs typeface="+mn-cs"/>
        </a:defRPr>
      </a:lvl7pPr>
      <a:lvl8pPr marL="4009530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sz="2105" kern="1200">
          <a:solidFill>
            <a:schemeClr val="tx1"/>
          </a:solidFill>
          <a:latin typeface="+mn-lt"/>
          <a:ea typeface="+mn-ea"/>
          <a:cs typeface="+mn-cs"/>
        </a:defRPr>
      </a:lvl8pPr>
      <a:lvl9pPr marL="4544134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sz="210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69208" rtl="0" eaLnBrk="1" latinLnBrk="0" hangingPunct="1">
        <a:defRPr sz="2105" kern="1200">
          <a:solidFill>
            <a:schemeClr val="tx1"/>
          </a:solidFill>
          <a:latin typeface="+mn-lt"/>
          <a:ea typeface="+mn-ea"/>
          <a:cs typeface="+mn-cs"/>
        </a:defRPr>
      </a:lvl1pPr>
      <a:lvl2pPr marL="534604" algn="l" defTabSz="1069208" rtl="0" eaLnBrk="1" latinLnBrk="0" hangingPunct="1">
        <a:defRPr sz="2105" kern="1200">
          <a:solidFill>
            <a:schemeClr val="tx1"/>
          </a:solidFill>
          <a:latin typeface="+mn-lt"/>
          <a:ea typeface="+mn-ea"/>
          <a:cs typeface="+mn-cs"/>
        </a:defRPr>
      </a:lvl2pPr>
      <a:lvl3pPr marL="1069208" algn="l" defTabSz="1069208" rtl="0" eaLnBrk="1" latinLnBrk="0" hangingPunct="1">
        <a:defRPr sz="2105" kern="1200">
          <a:solidFill>
            <a:schemeClr val="tx1"/>
          </a:solidFill>
          <a:latin typeface="+mn-lt"/>
          <a:ea typeface="+mn-ea"/>
          <a:cs typeface="+mn-cs"/>
        </a:defRPr>
      </a:lvl3pPr>
      <a:lvl4pPr marL="1603812" algn="l" defTabSz="1069208" rtl="0" eaLnBrk="1" latinLnBrk="0" hangingPunct="1">
        <a:defRPr sz="2105" kern="1200">
          <a:solidFill>
            <a:schemeClr val="tx1"/>
          </a:solidFill>
          <a:latin typeface="+mn-lt"/>
          <a:ea typeface="+mn-ea"/>
          <a:cs typeface="+mn-cs"/>
        </a:defRPr>
      </a:lvl4pPr>
      <a:lvl5pPr marL="2138416" algn="l" defTabSz="1069208" rtl="0" eaLnBrk="1" latinLnBrk="0" hangingPunct="1">
        <a:defRPr sz="2105" kern="1200">
          <a:solidFill>
            <a:schemeClr val="tx1"/>
          </a:solidFill>
          <a:latin typeface="+mn-lt"/>
          <a:ea typeface="+mn-ea"/>
          <a:cs typeface="+mn-cs"/>
        </a:defRPr>
      </a:lvl5pPr>
      <a:lvl6pPr marL="2673020" algn="l" defTabSz="1069208" rtl="0" eaLnBrk="1" latinLnBrk="0" hangingPunct="1">
        <a:defRPr sz="2105" kern="1200">
          <a:solidFill>
            <a:schemeClr val="tx1"/>
          </a:solidFill>
          <a:latin typeface="+mn-lt"/>
          <a:ea typeface="+mn-ea"/>
          <a:cs typeface="+mn-cs"/>
        </a:defRPr>
      </a:lvl6pPr>
      <a:lvl7pPr marL="3207624" algn="l" defTabSz="1069208" rtl="0" eaLnBrk="1" latinLnBrk="0" hangingPunct="1">
        <a:defRPr sz="2105" kern="1200">
          <a:solidFill>
            <a:schemeClr val="tx1"/>
          </a:solidFill>
          <a:latin typeface="+mn-lt"/>
          <a:ea typeface="+mn-ea"/>
          <a:cs typeface="+mn-cs"/>
        </a:defRPr>
      </a:lvl7pPr>
      <a:lvl8pPr marL="3742228" algn="l" defTabSz="1069208" rtl="0" eaLnBrk="1" latinLnBrk="0" hangingPunct="1">
        <a:defRPr sz="2105" kern="1200">
          <a:solidFill>
            <a:schemeClr val="tx1"/>
          </a:solidFill>
          <a:latin typeface="+mn-lt"/>
          <a:ea typeface="+mn-ea"/>
          <a:cs typeface="+mn-cs"/>
        </a:defRPr>
      </a:lvl8pPr>
      <a:lvl9pPr marL="4276832" algn="l" defTabSz="1069208" rtl="0" eaLnBrk="1" latinLnBrk="0" hangingPunct="1">
        <a:defRPr sz="210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>
            <a:extLst>
              <a:ext uri="{FF2B5EF4-FFF2-40B4-BE49-F238E27FC236}">
                <a16:creationId xmlns:a16="http://schemas.microsoft.com/office/drawing/2014/main" id="{775361F8-75D0-4CC9-97E4-E446584243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" y="-4301"/>
            <a:ext cx="10691127" cy="15119350"/>
          </a:xfrm>
          <a:prstGeom prst="rect">
            <a:avLst/>
          </a:prstGeom>
        </p:spPr>
      </p:pic>
      <p:sp>
        <p:nvSpPr>
          <p:cNvPr id="6" name="Pole tekstowe 2">
            <a:extLst>
              <a:ext uri="{FF2B5EF4-FFF2-40B4-BE49-F238E27FC236}">
                <a16:creationId xmlns:a16="http://schemas.microsoft.com/office/drawing/2014/main" id="{CD41BE70-0797-47F4-B47C-542BA83DA8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16006" y="9160799"/>
            <a:ext cx="3691890" cy="5329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l-PL" sz="2800" b="1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10 sierpnia 2021</a:t>
            </a:r>
            <a:endParaRPr lang="pl-PL" sz="2800" b="1" dirty="0">
              <a:solidFill>
                <a:schemeClr val="accent1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Pole tekstowe 4">
            <a:extLst>
              <a:ext uri="{FF2B5EF4-FFF2-40B4-BE49-F238E27FC236}">
                <a16:creationId xmlns:a16="http://schemas.microsoft.com/office/drawing/2014/main" id="{E9DC3EA3-6B72-4CEB-A9E6-6D64591CFA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91182" y="9205017"/>
            <a:ext cx="2229167" cy="5329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l-PL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11:00</a:t>
            </a:r>
            <a:r>
              <a:rPr lang="pl-PL" sz="24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l-PL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- 14:00</a:t>
            </a:r>
            <a:endParaRPr lang="pl-PL" sz="2800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Pole tekstowe 5">
            <a:extLst>
              <a:ext uri="{FF2B5EF4-FFF2-40B4-BE49-F238E27FC236}">
                <a16:creationId xmlns:a16="http://schemas.microsoft.com/office/drawing/2014/main" id="{A01B3795-BCA7-428A-915A-4EE438D623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96917" y="9675017"/>
            <a:ext cx="8049260" cy="10513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>
              <a:lnSpc>
                <a:spcPct val="115000"/>
              </a:lnSpc>
            </a:pPr>
            <a:r>
              <a:rPr lang="pl-PL" sz="2800" b="1" dirty="0">
                <a:solidFill>
                  <a:srgbClr val="FF0000"/>
                </a:solidFill>
                <a:effectLst/>
                <a:latin typeface="Lato" panose="020F0502020204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Urząd Miejski w Szubinie, ul. Kcyńska 12, biuro nr </a:t>
            </a:r>
            <a:r>
              <a:rPr lang="pl-PL" sz="2800" b="1" dirty="0">
                <a:solidFill>
                  <a:srgbClr val="FF0000"/>
                </a:solidFill>
                <a:latin typeface="Lato" panose="020F050202020403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26</a:t>
            </a:r>
            <a:endParaRPr lang="pl-PL" sz="2800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7417014"/>
      </p:ext>
    </p:extLst>
  </p:cSld>
  <p:clrMapOvr>
    <a:masterClrMapping/>
  </p:clrMapOvr>
</p:sld>
</file>

<file path=ppt/theme/theme1.xml><?xml version="1.0" encoding="utf-8"?>
<a:theme xmlns:a="http://schemas.openxmlformats.org/drawingml/2006/main" name="Motyw pakietu Office">
  <a:themeElements>
    <a:clrScheme name="Motyw pakietu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yw pakietu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yw pakietu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36</TotalTime>
  <Words>19</Words>
  <Application>Microsoft Office PowerPoint</Application>
  <PresentationFormat>Niestandardowy</PresentationFormat>
  <Paragraphs>3</Paragraphs>
  <Slides>1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4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Lato</vt:lpstr>
      <vt:lpstr>Motyw pakietu Office</vt:lpstr>
      <vt:lpstr>Prezentacja programu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Rawski, Olaf</dc:creator>
  <cp:lastModifiedBy>Renata Kabulla</cp:lastModifiedBy>
  <cp:revision>5</cp:revision>
  <dcterms:created xsi:type="dcterms:W3CDTF">2021-06-28T14:28:37Z</dcterms:created>
  <dcterms:modified xsi:type="dcterms:W3CDTF">2021-07-26T09:52:23Z</dcterms:modified>
</cp:coreProperties>
</file>